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364E8F-CC9E-478D-BB57-1A35444701F5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ExploitDB" id="{0A34F8AB-D4AB-444B-A179-3123318ABA00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Searchsploit" id="{945D21A6-ADD4-42DC-9A20-BF5BDD00F3B5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Python Reverse Shell" id="{F7E1F2D4-FDC5-4BB1-969B-3416B7AA9DF0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Privilege escalation" id="{5E4F90F2-8A49-4D69-84DC-C6AF2748B8E7}">
          <p14:sldIdLst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3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2CC40-C2FA-4BBE-A3A7-93B6BBACF9F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5E98F-BCA1-48B8-83FA-90B117DFF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4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exploitdb1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9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75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searchsploit4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2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searchsploit5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45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searchsploit6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03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40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0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1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searchsploit10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0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searchsploit11a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3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6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exploitdb2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86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55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20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8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64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3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8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86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39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2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46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exploitdb3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56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searchsploit22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92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searchsploit23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2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reverseshell1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89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reverseshell4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7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reverseshell5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10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reverseshell6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561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reverseshell7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45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exploitdb4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3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exploitdb5&gt;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99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exploitdb6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3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78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57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searchsploit2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5E98F-BCA1-48B8-83FA-90B117DFF3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5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D955-2143-45C9-B6C0-8668AB436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3323F-F980-4EC4-9FA9-004446106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7FF2-1597-45EE-87BB-E8FD1CFE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CB519-7DFF-4F26-BBD9-8A259212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1F9A3-80F9-44B0-9A79-E3C36E9E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9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C76E-0418-4A80-9DF7-7E898492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C928F-0E60-46C2-937F-E573694EA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ED10-4D87-40DC-A1E0-6D0C8C37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8D6F5-2B31-4C15-B332-16A16F13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43FB7-31B3-48F6-8916-D6163CC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7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2FE424-FE22-48E1-ABCC-DF1E8F525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213FA-9BB3-45C1-9BDD-7E6DA12BB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9AE52-ED37-4504-BDD8-3761737D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A59ED-ACF4-4BA9-B5BA-B927BA28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C8FCE-0DCB-4AB8-97FE-71FF17D5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7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4C63-E1A8-4523-A061-D54D12AD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A9A3F-6966-451B-860F-7452CD3E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3CFE6-3DBA-41E1-9DCC-2B3C964B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C733B-19A4-41D8-A3A8-0BBB9801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2794C-4FE8-4C7F-BDC5-A15F1C9F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1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428C-45A9-4112-A230-22768441D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6DA9A-FD5B-40AE-95B2-AB451502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90CB2-EB59-4D41-8117-EB9CDE50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AEBB8-AA5D-4FDA-864C-05708C92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CEA0A-36D4-4CCC-B7D2-6A5E3438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D62AB-4ED1-407E-869B-1618D0225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5110D-F07D-4F1D-8648-80687C9AB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2EA84-6BB1-444A-9252-21AC96042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44DE7-39B6-4AC8-AF76-8FCCA90C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EE7A-7D58-4026-9290-3627C46C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4C50D-0EAB-44F3-80B4-C2F6A4FE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9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C361-BB89-47E6-AB22-ECCFE711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948D4-31AB-446F-892F-512B16A8E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AAF56-CAAE-4FA8-8D15-325B8360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53A1D-C2DF-4754-A613-813A7A059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630F7-0C6B-4CAC-A550-83D7E7473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E4AC8-C9AF-49C5-BECD-2DA51D9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D06D99-8798-42A9-8637-BD5A550C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038923-CDC4-4C32-B0B9-B6DED02D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2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DA26-6A03-4F93-82A2-947681A3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6FF20-02C6-4417-8E95-2072D65BF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D6944-C6D8-42FA-A364-58B79262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CDBF5-3E37-4A00-B9DF-3B398600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83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EEBE9-3603-4ADD-8B95-87866A35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E1C63-09B4-43E7-BA36-357D2920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841A8-4DC2-420D-B68B-DD0945D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4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16759-20E1-4DDB-9410-C3F276F18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B493A-3516-4AF8-8040-B5F104BD9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CEFE6-B447-42FB-9C92-237CBDA09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A7D22-7656-4B6C-9624-22EE8329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660CD-11A3-4AF1-BF59-DC4CAAC0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FF121-20F7-4B7B-B273-471C747A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7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9A63-7AA8-48B8-B869-1931391A5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D52598-F7B5-4F43-B15C-4223BC21C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CA1E7-1C8A-41AB-8721-C358D82C8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9DF23-8CE9-4144-B1A9-12DE4407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D3799-1E00-419B-B7BC-E380F8FB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74C27-4CD8-4109-967B-F2EB035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99B30-AE39-4CAA-9D81-642C1BF1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6093B-1F62-4600-860D-2CEEE273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EBDD5-A7CC-4E50-80FA-3644AE870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793C3-0FB2-4AF7-9471-60F70A86B850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EE772-986B-4080-AFE7-A6C4910B8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B6366-2D80-4820-BFB2-4661BBEAF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20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2F742C71-7AA0-4C1E-9A39-D916B43689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BD2768C6-C20D-47D5-94A6-FC1C7651A3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2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6131D198-6457-4240-A140-1F6EE0D70B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4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EFEA094B-E990-4711-B049-2276E8BB30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4267BB72-34D4-4847-B9D4-10FBAB2202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0464D2E7-B1DE-44C0-8EB7-A64D6D518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5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CA76088D-06AA-4B30-B147-3E877E3648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0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B67D5B7F-33EC-4D77-B20A-C3A6064843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9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B5EB5CA5-A833-42EB-9CB4-FF655EF0D0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4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0A90AF6D-DE15-4FC5-B5DD-CB4DD287E9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DBA7B812-AC2D-42B1-9CC2-19FAF25D52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8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C876A932-AAC3-49B4-9F36-1AB0EA9DFD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BC8341B7-4570-48FF-8A7A-3FB846C7E5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50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1DA4D63A-D182-4987-B5CA-44F82D880B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B5EDA455-CBD3-4F4C-B9D2-7824E84807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6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F5BCE5C2-8708-483D-B85E-ADE9BF718B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7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72ED7E81-7E3A-464D-8D97-AC91492D4F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5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81F8CB0E-C10A-4C0B-8486-132DC83266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9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CECAC0CB-0906-4479-8127-8D13E9BEE1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91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A54EB3B6-D971-4145-8F4C-395189EE46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2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D905277B-3A20-4871-958A-E7AA411AA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17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56D5BB80-6A27-4B21-A5BD-A29F7678D5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6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D2891BFD-A89E-4347-A3EB-AE7DDCFF46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95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0DC4FF24-FE0D-4613-B5D0-343A01521F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8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4CBE77B8-AAAC-4948-87F2-978D4C64DD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33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D90E6A62-C94C-4A49-ADF9-7F61F1B39F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06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E783CA4E-CC29-435D-8AD0-A0ED444F97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5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F99EFA66-BC95-45FF-BDBE-C92A69F047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52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12454F02-6836-4F58-8700-11BB16C795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3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B2855B5E-045D-4552-B752-90A1AE493E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6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3FAC014D-482E-4E6F-8FBC-D3309CB759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74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C289EA04-291A-4C8D-B4EE-9A0C7C8CED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07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2C0991DD-9DEC-4357-931D-ED42219A90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DFC7E4F2-30B1-4DB1-9173-0A91407C9C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B98855CD-57A5-47E7-ACCA-A03CBF5DF5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6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79458401-C9F0-4F83-AFE5-DD4CFBBA0D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1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93BD7B2C-D4EC-49FC-89B7-0925F32DDD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3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8CA71549-637A-47AB-843D-1D49623509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20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633E7544-2D90-4AC3-8000-8DCD641877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28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99AA7293-0261-43B3-94AC-EBF1CD7BA4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0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3A629625-DD72-4608-9EFA-39E6DE7F0D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99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2AABE624-225A-4713-8ED1-4F7C69119E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EAF65221-C6B4-4990-8C57-5BD0344CF4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68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8F8B9CB0-B6BF-41A5-8451-A09C94FE75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7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6C0FB98F-A5E6-44A8-AABB-0D7B5B4931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89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F76B4B49-91BA-4B10-BAA1-0A6264B216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52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48ADBE84-8AFB-4156-8D5B-5E2D8D9169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68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FDB54134-632E-4873-833F-5B3254F35C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0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5D7808A9-6E70-4DB6-A6C2-A1751B4685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66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E11DBF1E-A6F2-4326-B66C-815ACB1E0B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16D78F01-F558-434A-8773-97D71B2CAA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30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C399069E-F382-4CD4-954F-1C6968319A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11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7">
            <a:extLst>
              <a:ext uri="{FF2B5EF4-FFF2-40B4-BE49-F238E27FC236}">
                <a16:creationId xmlns:a16="http://schemas.microsoft.com/office/drawing/2014/main" id="{88BEB4D6-77AE-4DFC-84B7-01FC36B794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54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8">
            <a:extLst>
              <a:ext uri="{FF2B5EF4-FFF2-40B4-BE49-F238E27FC236}">
                <a16:creationId xmlns:a16="http://schemas.microsoft.com/office/drawing/2014/main" id="{59C23EF3-79A3-4436-B588-988130B288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67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9">
            <a:extLst>
              <a:ext uri="{FF2B5EF4-FFF2-40B4-BE49-F238E27FC236}">
                <a16:creationId xmlns:a16="http://schemas.microsoft.com/office/drawing/2014/main" id="{D4FE868B-D636-4F54-BFE0-E6066A9F65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6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4CEC5E4B-A085-461A-B269-80EF2FC1FC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8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0">
            <a:extLst>
              <a:ext uri="{FF2B5EF4-FFF2-40B4-BE49-F238E27FC236}">
                <a16:creationId xmlns:a16="http://schemas.microsoft.com/office/drawing/2014/main" id="{34E450C5-A888-4555-960A-A839171D49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75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EBC57AFB-8619-43F6-9240-B90C02EEE2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58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2">
            <a:extLst>
              <a:ext uri="{FF2B5EF4-FFF2-40B4-BE49-F238E27FC236}">
                <a16:creationId xmlns:a16="http://schemas.microsoft.com/office/drawing/2014/main" id="{FC8EAED9-B444-45DF-A4D9-79FF113FF7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08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3">
            <a:extLst>
              <a:ext uri="{FF2B5EF4-FFF2-40B4-BE49-F238E27FC236}">
                <a16:creationId xmlns:a16="http://schemas.microsoft.com/office/drawing/2014/main" id="{89F25416-ED01-4E10-8FB2-DC9C11E7CD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4">
            <a:extLst>
              <a:ext uri="{FF2B5EF4-FFF2-40B4-BE49-F238E27FC236}">
                <a16:creationId xmlns:a16="http://schemas.microsoft.com/office/drawing/2014/main" id="{FE64E6D9-6E6A-4A62-8CD7-C9337ED758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88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5">
            <a:extLst>
              <a:ext uri="{FF2B5EF4-FFF2-40B4-BE49-F238E27FC236}">
                <a16:creationId xmlns:a16="http://schemas.microsoft.com/office/drawing/2014/main" id="{C7AD001B-EED0-42A1-8CE3-4BB85E052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BB0C3E14-D541-436F-8CFA-3FD5D3AC65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5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AB8838D7-2916-461B-8367-178DE28813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028C0FC6-8F14-4780-9DD2-1CF3E592EE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261E5E-2B99-4008-BD92-33C73D02C0E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95A95F4-B65F-4805-B59D-F71BCFAA5914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4DB96D55-499F-4F5E-9F6C-2C8439E611E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CFB18BC-E995-4FF6-ABF3-BBBBFE31B4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57cdf9-d7d9-4bd8-8cca-420630c2af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114</Words>
  <Application>Microsoft Office PowerPoint</Application>
  <PresentationFormat>Widescreen</PresentationFormat>
  <Paragraphs>72</Paragraphs>
  <Slides>65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James Honeycutt</cp:lastModifiedBy>
  <cp:revision>11</cp:revision>
  <dcterms:created xsi:type="dcterms:W3CDTF">2019-05-20T18:15:01Z</dcterms:created>
  <dcterms:modified xsi:type="dcterms:W3CDTF">2021-04-06T00:38:57Z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